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rket2marketllc.com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1" b="75953"/>
          <a:stretch/>
        </p:blipFill>
        <p:spPr bwMode="auto">
          <a:xfrm>
            <a:off x="1" y="35375"/>
            <a:ext cx="9144000" cy="10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199" y="1039852"/>
            <a:ext cx="6934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2022 </a:t>
            </a:r>
            <a:r>
              <a:rPr lang="en-US" b="1" dirty="0" smtClean="0">
                <a:solidFill>
                  <a:srgbClr val="C00000"/>
                </a:solidFill>
              </a:rPr>
              <a:t>UPDATED 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PATRIOTIC 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GOURMET AND COCKTAIL COLLECTION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HARD CANDY SPOONS 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PRODUCT </a:t>
            </a:r>
            <a:r>
              <a:rPr lang="en-US" b="1" dirty="0" smtClean="0">
                <a:solidFill>
                  <a:srgbClr val="C00000"/>
                </a:solidFill>
              </a:rPr>
              <a:t>SELECTION &amp; PRICING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Presented by </a:t>
            </a:r>
          </a:p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6" t="6389" b="74736"/>
          <a:stretch/>
        </p:blipFill>
        <p:spPr>
          <a:xfrm>
            <a:off x="3476623" y="4267200"/>
            <a:ext cx="2495551" cy="543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052066"/>
            <a:ext cx="7084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Product selection will not change in 2023 There may be price changes.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46663" y="4827918"/>
            <a:ext cx="2955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Phone: 206-365-4124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Fax: 206-365-0651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  <a:hlinkClick r:id="rId5"/>
              </a:rPr>
              <a:t> www.market2marketllc.com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hm2m\Desktop\Melville Candy Co 2022 catalog\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0" t="2939" r="2179" b="8904"/>
          <a:stretch/>
        </p:blipFill>
        <p:spPr bwMode="auto">
          <a:xfrm>
            <a:off x="381000" y="834416"/>
            <a:ext cx="8504129" cy="60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7248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7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hm2m\Desktop\Melville Candy Co 2022 catalog\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3155" r="2283" b="8690"/>
          <a:stretch/>
        </p:blipFill>
        <p:spPr bwMode="auto">
          <a:xfrm>
            <a:off x="228600" y="810958"/>
            <a:ext cx="8534400" cy="60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3636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hm2m\Desktop\Melville Candy Co 2022 catalog\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t="3156" r="2117" b="8851"/>
          <a:stretch/>
        </p:blipFill>
        <p:spPr bwMode="auto">
          <a:xfrm>
            <a:off x="289141" y="914305"/>
            <a:ext cx="8421983" cy="59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3636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98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hm2m\Desktop\Melville Candy Co 2022 catalog\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2159" r="1956" b="8885"/>
          <a:stretch/>
        </p:blipFill>
        <p:spPr bwMode="auto">
          <a:xfrm>
            <a:off x="457200" y="888209"/>
            <a:ext cx="8353253" cy="59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3636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37" b="9078"/>
          <a:stretch/>
        </p:blipFill>
        <p:spPr bwMode="auto">
          <a:xfrm>
            <a:off x="304800" y="795521"/>
            <a:ext cx="8458200" cy="28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09"/>
          <a:stretch/>
        </p:blipFill>
        <p:spPr bwMode="auto">
          <a:xfrm>
            <a:off x="316804" y="3810000"/>
            <a:ext cx="7010400" cy="256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8930" y="272486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PATRIOTIC PRODUCTS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64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hm2m\Desktop\Melville Candy Co 2022 catalog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3584" r="2051" b="8583"/>
          <a:stretch/>
        </p:blipFill>
        <p:spPr bwMode="auto">
          <a:xfrm>
            <a:off x="413358" y="914305"/>
            <a:ext cx="8349641" cy="59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0" y="0"/>
            <a:ext cx="639766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9003" y="27248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GOURMET &amp; COCKTAIL PRODUCTS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hm2m\Desktop\Melville Candy Co 2022 catalog\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" t="2448" r="2301" b="9075"/>
          <a:stretch/>
        </p:blipFill>
        <p:spPr bwMode="auto">
          <a:xfrm>
            <a:off x="228600" y="828454"/>
            <a:ext cx="8458200" cy="59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0" y="0"/>
            <a:ext cx="639766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9003" y="27248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GOURMET &amp; COCKTAIL PRODUCTS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hm2m\Desktop\Melville Candy Co 2022 catalog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334" b="30486"/>
          <a:stretch/>
        </p:blipFill>
        <p:spPr bwMode="auto">
          <a:xfrm>
            <a:off x="53236" y="914305"/>
            <a:ext cx="8991600" cy="50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0" y="0"/>
            <a:ext cx="639766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9003" y="27248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GOURMET &amp; COCKTAIL PRODUCTS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hm2m\Desktop\Melville Candy Co 2022 catalog\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493" r="2285" b="8801"/>
          <a:stretch/>
        </p:blipFill>
        <p:spPr bwMode="auto">
          <a:xfrm>
            <a:off x="329852" y="853133"/>
            <a:ext cx="8480556" cy="60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-3612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3636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51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hm2m\Desktop\Melville Candy Co 2022 catalog\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5" t="3257" r="2179" b="8749"/>
          <a:stretch/>
        </p:blipFill>
        <p:spPr bwMode="auto">
          <a:xfrm>
            <a:off x="381000" y="878185"/>
            <a:ext cx="8314799" cy="59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-3612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3636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15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hm2m\Desktop\Melville Candy Co 2022 catalog\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" t="3267" r="2436" b="9223"/>
          <a:stretch/>
        </p:blipFill>
        <p:spPr bwMode="auto">
          <a:xfrm>
            <a:off x="228600" y="838200"/>
            <a:ext cx="8515610" cy="60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3636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hm2m\Desktop\Melville Candy Co 2022 catalog\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" t="2754" r="2309" b="8931"/>
          <a:stretch/>
        </p:blipFill>
        <p:spPr bwMode="auto">
          <a:xfrm>
            <a:off x="350729" y="780680"/>
            <a:ext cx="8528209" cy="60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m2m\Desktop\Melville Candy Co 2022 catalog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9" t="9831" b="75953"/>
          <a:stretch/>
        </p:blipFill>
        <p:spPr bwMode="auto">
          <a:xfrm>
            <a:off x="30271" y="0"/>
            <a:ext cx="5862918" cy="9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36366"/>
            <a:ext cx="350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CANDY SPOONS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6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75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Hofer</dc:creator>
  <cp:lastModifiedBy>Cheryl Hofer</cp:lastModifiedBy>
  <cp:revision>5</cp:revision>
  <dcterms:created xsi:type="dcterms:W3CDTF">2006-08-16T00:00:00Z</dcterms:created>
  <dcterms:modified xsi:type="dcterms:W3CDTF">2022-07-27T23:05:46Z</dcterms:modified>
</cp:coreProperties>
</file>